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82" r:id="rId18"/>
    <p:sldId id="273" r:id="rId19"/>
    <p:sldId id="284" r:id="rId20"/>
    <p:sldId id="274" r:id="rId21"/>
    <p:sldId id="279" r:id="rId22"/>
    <p:sldId id="267" r:id="rId23"/>
    <p:sldId id="281" r:id="rId24"/>
    <p:sldId id="276" r:id="rId25"/>
    <p:sldId id="283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Nezura/items/0a37e1746f2830e31ddc" TargetMode="External"/><Relationship Id="rId2" Type="http://schemas.openxmlformats.org/officeDocument/2006/relationships/hyperlink" Target="https://blog.apar.jp/deep-learning/11979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AB1433-BCA2-465C-A032-DDBB1F37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88197"/>
            <a:ext cx="11506200" cy="5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51" y="2553545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3" y="2182070"/>
            <a:ext cx="5467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8B75B-C87A-426B-93C2-B003143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ご清聴ありがとうございました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0820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５分でわかる！パーセプトロンの仕組みと実装方法（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https://blog.apar.jp/deep-learning/11979/</a:t>
            </a:r>
            <a:endParaRPr lang="en-US" altLang="ja-JP" dirty="0"/>
          </a:p>
          <a:p>
            <a:r>
              <a:rPr lang="ja-JP" altLang="en-US" dirty="0"/>
              <a:t>ディープラーニングを実装から学ぶ～ </a:t>
            </a:r>
            <a:r>
              <a:rPr lang="en-US" altLang="ja-JP" dirty="0"/>
              <a:t>(</a:t>
            </a:r>
            <a:r>
              <a:rPr lang="ja-JP" altLang="en-US" dirty="0"/>
              <a:t>まとめ１）</a:t>
            </a:r>
            <a:endParaRPr lang="en-US" altLang="ja-JP" dirty="0"/>
          </a:p>
          <a:p>
            <a:pPr lvl="1" latinLnBrk="1"/>
            <a:r>
              <a:rPr lang="en-US" altLang="ja-JP" dirty="0">
                <a:hlinkClick r:id="rId3"/>
              </a:rPr>
              <a:t>https://qiita.com/Nezura/items</a:t>
            </a:r>
            <a:r>
              <a:rPr lang="en-US" altLang="ja-JP">
                <a:hlinkClick r:id="rId3"/>
              </a:rPr>
              <a:t>/0a37e1746f2830e31ddc</a:t>
            </a:r>
            <a:endParaRPr lang="en-US" altLang="ja-JP"/>
          </a:p>
          <a:p>
            <a:pPr lvl="1" latinLnBrk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320</Words>
  <Application>Microsoft Office PowerPoint</Application>
  <PresentationFormat>ワイド画面</PresentationFormat>
  <Paragraphs>58</Paragraphs>
  <Slides>25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機械学習と深層学習</vt:lpstr>
      <vt:lpstr>機械学習と深層学習</vt:lpstr>
      <vt:lpstr>機械学習と深層学習</vt:lpstr>
      <vt:lpstr>活性化関数とは？</vt:lpstr>
      <vt:lpstr>ご清聴ありがとうございました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42</cp:revision>
  <dcterms:created xsi:type="dcterms:W3CDTF">2021-09-29T00:52:13Z</dcterms:created>
  <dcterms:modified xsi:type="dcterms:W3CDTF">2021-10-06T07:07:13Z</dcterms:modified>
</cp:coreProperties>
</file>